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70" r:id="rId8"/>
    <p:sldId id="271" r:id="rId9"/>
    <p:sldId id="272" r:id="rId10"/>
    <p:sldId id="273" r:id="rId11"/>
    <p:sldId id="274" r:id="rId12"/>
    <p:sldId id="276" r:id="rId13"/>
    <p:sldId id="275" r:id="rId14"/>
    <p:sldId id="277" r:id="rId15"/>
    <p:sldId id="278" r:id="rId16"/>
    <p:sldId id="279" r:id="rId17"/>
    <p:sldId id="280" r:id="rId18"/>
    <p:sldId id="281" r:id="rId19"/>
    <p:sldId id="261" r:id="rId20"/>
    <p:sldId id="262" r:id="rId21"/>
    <p:sldId id="263" r:id="rId22"/>
    <p:sldId id="264" r:id="rId23"/>
    <p:sldId id="26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Обучение детей творческому рассказыванию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786190"/>
            <a:ext cx="7704856" cy="245112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РМО «Познавательно-речевое  развитие  дошкольников»  </a:t>
            </a:r>
          </a:p>
          <a:p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МКДОУ «Детский  сад №1 г. Киренска</a:t>
            </a: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18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Старший  </a:t>
            </a:r>
            <a:r>
              <a:rPr lang="ru-RU" sz="1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воспитатель -</a:t>
            </a:r>
            <a:r>
              <a:rPr lang="ru-RU" sz="1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Потакуева</a:t>
            </a:r>
            <a:r>
              <a:rPr lang="ru-RU" sz="1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О.А.</a:t>
            </a:r>
            <a:endParaRPr lang="ru-RU" sz="18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603448"/>
            <a:ext cx="8229600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Особенности творческого рассказывания заключаются в том, что </a:t>
            </a: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ребенок должен самостоятельно придумывать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содержание (сюжет, воображаемые действующие лица), опираясь на тему и свой прошлый опыт, и облекать его в форму связного повествования.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Педагогическими условиями обучения творческому рассказыванию являются: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обогащение опыта детей впечатлениями из жизни;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 обогащение и активизация словаря;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 умение детей связно рассказывать, владеть структурой связного высказывания;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  правильное понимание детьми задания придумать.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85496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Основные  условия успешного  </a:t>
            </a:r>
            <a:b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составления  творческого  рассказа: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Одним из условий успеха детей в творческой деятельности является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постоянное обогащение опыта детей впечатлениями из жизни.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Эта работа может иметь разный характер в зависимости от конкретного задания: </a:t>
            </a:r>
          </a:p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экскурсии, </a:t>
            </a:r>
          </a:p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наблюдения за трудом взрослых, </a:t>
            </a:r>
          </a:p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рассматривание картин  и альбомов,</a:t>
            </a:r>
          </a:p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рассматривание иллюстраций в книгах и журналах,</a:t>
            </a:r>
          </a:p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чтение книг</a:t>
            </a:r>
          </a:p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беседы  с  детьми</a:t>
            </a:r>
          </a:p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совместный  просмотр  передач, фильмов и пр.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Н.А. Ветлугина в формировании детского   творчества выделила этапы: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 первом этапе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происходит накопление опыта: педагог организует получение жизненных наблюдений, влияющих на детское творчество, учит образному видению окружающего, важна роль искусства.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Второй этап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- собственно процесс детского творчества (возникает замысел, идут поиски художественных средств). Важна установка на новую деятельность (придумаем рассказ, творческие задания). Наличие замысла побуждает детей к поискам композиции, выделение поступков героев, выбор слов, эпитетов.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 третьем этапе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появляется новая продукция (ее качество, ее завершение, эстетическое удовольствие). Анализ результатов творчества взрослым, его заинтересованность.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Условия  успешного обучения творческому рассказыванию 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обогащение и активизацию словаря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Дети нуждаются в пополнении и активизации словаря за счет слов-определений; слов, помогающих описывать переживания, черты характера действующих лиц. Поэтому процесс обогащения опыта детей тесным образом связан с формированием новых понятий, нового словаря и умением пользоваться имеющимся запасом слов.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Умение детей связно рассказывать, владеть структурой связного высказывания, знать композицию повествования и описания 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Этим умениям дети обучаются на предыдущих возрастных этапах, воспроизводя литературные тексты, составляя описания игрушек и картин, придумывая по ним рассказы. Особенно близки к словесному творчеству рассказы об одной игрушке, придумывание конца и начала к изображенному на картине эпизоду.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Правильное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понимание детьми задания «придумать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» 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в  творческом  рассказывании учить  детей   создавать нечто новое</a:t>
            </a:r>
            <a:r>
              <a:rPr lang="ru-RU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рассказывать  о том, чего на самом деле не было, или  о том .что не видел, но «придумал» (хотя в опыте других подобный факт мог быть)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Существует  несколько вариантов  творческого рассказывания 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2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91264" cy="475252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51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  придумывание предложения и завершение рассказа </a:t>
            </a:r>
          </a:p>
          <a:p>
            <a:pPr marL="0" indent="0"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( воспитатель сообщает начало рассказа, его завязку, события и героев придумывают дети) реалистического или сказочного;</a:t>
            </a:r>
          </a:p>
          <a:p>
            <a:pPr marL="0" indent="0"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51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придумывание рассказа или сказки по плану воспитателя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(большая самостоятельность в развитии содержания),   предлагается составление  плана в естественной разговорной форме;</a:t>
            </a:r>
          </a:p>
          <a:p>
            <a:pPr marL="0" indent="0"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51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  придумывание рассказа по теме, предложенной воспитателем (без плана).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Ребенок выступает автором, выбирает содержание и форму, тема должна эмоционально настраивать, некоторые рассказы могут объединяться в серию по темам.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условно   </a:t>
            </a:r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выделены следующие 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виды  творческого  рассказывания: </a:t>
            </a:r>
            <a:r>
              <a:rPr lang="ru-RU" sz="25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5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рассказы реалистического характера 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сказки 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описания природы  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сочинение рассказов по аналогии с литературным образцом (два варианта:     замена героев с сохранением сюжета; изменение сюжета с сохранением героев)  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Планирование творческого рассказа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5040560"/>
          </a:xfrm>
        </p:spPr>
        <p:txBody>
          <a:bodyPr>
            <a:normAutofit fontScale="25000" lnSpcReduction="20000"/>
          </a:bodyPr>
          <a:lstStyle/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в трансформация   сюжета в соответствии с видом творческого рассказывания 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 обсуждение  замысла 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выбор  зачина, кульминации, развязки  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составление «предикативной цепочки» (перечень глаголов, соответствующих последовательно разворачиваемым действиям  )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построение плана изложения (устно или в графическом варианте)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установление  объекта для прямой речи 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придумывании заголовка к рассказу </a:t>
            </a:r>
          </a:p>
          <a:p>
            <a:pPr>
              <a:buNone/>
            </a:pPr>
            <a:r>
              <a:rPr lang="ru-RU" sz="11200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459432"/>
            <a:ext cx="8229600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составлять такие рассказы самостоятельно, соблюдая при этом все необходимые нормы (грамотность, структуру, целостность и пр.) есть, по определению А. 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Леушиной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«высшее достижение речевого развития дошкольника»  </a:t>
            </a:r>
            <a:endParaRPr lang="ru-RU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Качество речи при составлении творческого рассказа определяется наличием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точных слов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образных сравнений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грамотных, четких предложений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связей предложений и частей рассказа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выразительности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интонирования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акцентирования наиболее значимых слов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плавности речи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фонетической четкости каждой фразы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1251520"/>
            <a:ext cx="8229600" cy="72008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Взрослый может записывать рассказ ребенка, чтобы затем обсудить и оценить его. При записи рассказа взрослый не должен подменять речь ребенка своими словами. Вначале следует исправить ошибки ребенка, устранить неточности высказываний, добиться правильного построения фраз и только затем записывать их.</a:t>
            </a:r>
          </a:p>
          <a:p>
            <a:pPr>
              <a:buNone/>
            </a:pPr>
            <a:endParaRPr lang="ru-RU" sz="8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Прежде всего следует уточнить слова, с которых ребенок начнет рассказ (Однажды. Как-то раз. В один летний день и пр.)   Затем необходимо обсудить финальные слова, в которых отразятся мораль либо основной смысл высказывания.</a:t>
            </a:r>
          </a:p>
          <a:p>
            <a:endParaRPr lang="ru-RU" sz="8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При работе над связностью детского рассказа взрослому желательно уточнить слова для связи предложений (потом, теперь, в это время, имена детей, местоимения и пр. )</a:t>
            </a:r>
          </a:p>
          <a:p>
            <a:endParaRPr lang="ru-RU" sz="8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В случаях когда ребенок совсем не может составить творческий рассказ, взрослый  даёт  ему  образец. После прослушивания рассказа ребенок воспроизводит его самостоятельно</a:t>
            </a:r>
            <a:r>
              <a:rPr lang="ru-RU" sz="86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Анализ и оценка творческого рассказа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Рассказ анализируется и оценивается взрослым в соответствии с требованиями, указанными в предыдущих  этапах.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Для ребенка очень важны такт, корректность, доброжелательность оценки взрослого. Мягкость оценок не исключает разумной требовательности взрослого. 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Исправлять малыша следует только при нелепом, пустом фантазировании.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Ошибочные слова в высказывании ребенка взрослому  необходимо заменить правильными в собственной речи, а затем предложить ребенку повторить измененную фразу целиком.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1107504"/>
            <a:ext cx="8229600" cy="36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marL="0" indent="0" algn="ctr">
              <a:buNone/>
            </a:pPr>
            <a:r>
              <a:rPr lang="ru-RU" sz="7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pPr marL="0" indent="0" algn="ctr">
              <a:buNone/>
            </a:pPr>
            <a:r>
              <a:rPr lang="ru-RU" sz="72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внимание </a:t>
            </a:r>
            <a:endParaRPr lang="ru-RU" sz="72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Творческий  рассказ</a:t>
            </a:r>
            <a:endParaRPr lang="ru-RU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70000" lnSpcReduction="20000"/>
          </a:bodyPr>
          <a:lstStyle/>
          <a:p>
            <a:r>
              <a:rPr lang="ru-RU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творческими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называются  такие рассказы  , которые   придуманы  детьми, где  вымышлены определенные образы или действия.  </a:t>
            </a:r>
          </a:p>
          <a:p>
            <a:r>
              <a:rPr lang="ru-RU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«творческий рассказ»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придуманные детьми рассказы с самостоятельным выбором структуры (тематическая направленность, логическая последовательность, композиционная целостность), соответствующим языковым оформлением (лексико-грамматические, синтаксические и эмоционально-выразительные средства) и использованием собственного опыта, привнесением новых, необычных для восприятия собеседника моментов (творческий компонент)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творческий рассказ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продуктивный вид деятельности, конечным результатом его должен быть связный, логически последовательный рассказ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Возрастные  особенности  творческого  рассказывания (5-7 лет)</a:t>
            </a:r>
            <a:endParaRPr lang="ru-RU" sz="36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период запаса  знаний и сведений об окружающей действительности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словесное творчество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сформированы фонетическая и грамматическая стороны языка и речи     	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формируются  психологические предпосылки: активность,  внимание ,мышление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развивается произвольность и образность памяти, логика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дошкольник  может  управлять  воображением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Трудности овладения творческим рассказыванием объясняются многими причинами:  </a:t>
            </a:r>
            <a:endParaRPr lang="ru-RU" sz="36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 fontScale="25000" lnSpcReduction="20000"/>
          </a:bodyPr>
          <a:lstStyle/>
          <a:p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 несформированность  психических процессов -мышления, восприятия, воображения;</a:t>
            </a:r>
          </a:p>
          <a:p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 малый жизненный  опыт </a:t>
            </a:r>
          </a:p>
          <a:p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неразвитая  языковая способность </a:t>
            </a:r>
          </a:p>
          <a:p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 репродуктивные формы связной речи (пересказывание текстов, заучивание стихов и рассказов неохотно отрываются от образца взрослого)</a:t>
            </a:r>
          </a:p>
          <a:p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не стремятся без должной мотивации проявлять инициативу и самостоятельность </a:t>
            </a:r>
          </a:p>
          <a:p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в рассказах недостаточно раскрыта тема рассказа </a:t>
            </a:r>
          </a:p>
          <a:p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используются эпизоды мало связанные друг с другом </a:t>
            </a:r>
          </a:p>
          <a:p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нет постепенного увеличения развития сюжетной линии  </a:t>
            </a:r>
          </a:p>
          <a:p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 нарушение логики повествования </a:t>
            </a:r>
          </a:p>
          <a:p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  трудно  устанавливаются  причинно-следственные  отношения в частях рассказа </a:t>
            </a:r>
          </a:p>
          <a:p>
            <a:pPr>
              <a:buNone/>
            </a:pPr>
            <a:endParaRPr lang="ru-RU" sz="8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Активизация психических процессов, необходимых для творческого рассказывания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интерес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внимание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память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инициативность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воображение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мышление (в том числе критического)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Успешное овладение  творческим рассказыванием определяется  рядом условий </a:t>
            </a:r>
            <a:r>
              <a:rPr lang="ru-RU" dirty="0" smtClean="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36504"/>
          </a:xfrm>
        </p:spPr>
        <p:txBody>
          <a:bodyPr>
            <a:normAutofit/>
          </a:bodyPr>
          <a:lstStyle/>
          <a:p>
            <a:pPr lvl="0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мотивация детей  </a:t>
            </a:r>
          </a:p>
          <a:p>
            <a:pPr lvl="0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комплексная структура занятий  </a:t>
            </a:r>
          </a:p>
          <a:p>
            <a:pPr lvl="0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правильное понимание задания «придумай» </a:t>
            </a:r>
          </a:p>
          <a:p>
            <a:pPr lvl="0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развитие познавательной деятельности  </a:t>
            </a:r>
          </a:p>
          <a:p>
            <a:pPr lvl="0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развитие мышления  и воображения </a:t>
            </a:r>
          </a:p>
          <a:p>
            <a:pPr lvl="0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обогащение словаря  </a:t>
            </a:r>
          </a:p>
          <a:p>
            <a:pPr lvl="0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тесная взаимосвязь  системы воспитания и образования в ДОУ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Эффективность   работы  по  творческому  рассказыванию определяется:</a:t>
            </a:r>
            <a:endParaRPr lang="ru-RU" sz="36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lvl="0">
              <a:buNone/>
            </a:pPr>
            <a:endParaRPr lang="ru-RU" dirty="0" smtClean="0"/>
          </a:p>
          <a:p>
            <a:pPr lvl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Систематичностью  </a:t>
            </a:r>
          </a:p>
          <a:p>
            <a:pPr lvl="0"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Последовательностью </a:t>
            </a:r>
          </a:p>
          <a:p>
            <a:pPr lvl="0"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Комплексностью педагогического воздействия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Требования к методике обучения творческому рассказыванию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000" u="sng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От детей требуется умение придумать</a:t>
            </a:r>
          </a:p>
          <a:p>
            <a:pPr lvl="0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завязку  </a:t>
            </a:r>
          </a:p>
          <a:p>
            <a:pPr lvl="0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ход события </a:t>
            </a:r>
          </a:p>
          <a:p>
            <a:pPr lvl="0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кульминацию  </a:t>
            </a:r>
          </a:p>
          <a:p>
            <a:pPr lvl="0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развязку</a:t>
            </a:r>
          </a:p>
          <a:p>
            <a:pPr lvl="0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выбрать отдельные факты</a:t>
            </a:r>
          </a:p>
          <a:p>
            <a:pPr lvl="0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внести   элементы фантазии </a:t>
            </a:r>
          </a:p>
          <a:p>
            <a:pPr lvl="0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точно, выразительно и занимательно передавать свой замысел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194</TotalTime>
  <Words>837</Words>
  <Application>Microsoft Office PowerPoint</Application>
  <PresentationFormat>Экран (4:3)</PresentationFormat>
  <Paragraphs>139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Аспект</vt:lpstr>
      <vt:lpstr>Обучение детей творческому рассказыванию </vt:lpstr>
      <vt:lpstr>Слайд 2</vt:lpstr>
      <vt:lpstr>Творческий  рассказ</vt:lpstr>
      <vt:lpstr>Возрастные  особенности  творческого  рассказывания (5-7 лет)</vt:lpstr>
      <vt:lpstr>  Трудности овладения творческим рассказыванием объясняются многими причинами:  </vt:lpstr>
      <vt:lpstr>Активизация психических процессов, необходимых для творческого рассказывания </vt:lpstr>
      <vt:lpstr>Успешное овладение  творческим рассказыванием определяется  рядом условий :</vt:lpstr>
      <vt:lpstr>Эффективность   работы  по  творческому  рассказыванию определяется:</vt:lpstr>
      <vt:lpstr>Требования к методике обучения творческому рассказыванию </vt:lpstr>
      <vt:lpstr>Слайд 10</vt:lpstr>
      <vt:lpstr>Педагогическими условиями обучения творческому рассказыванию являются: </vt:lpstr>
      <vt:lpstr>Основные  условия успешного   составления  творческого  рассказа: </vt:lpstr>
      <vt:lpstr>Н.А. Ветлугина в формировании детского   творчества выделила этапы: </vt:lpstr>
      <vt:lpstr>Условия  успешного обучения творческому рассказыванию  обогащение и активизацию словаря</vt:lpstr>
      <vt:lpstr> Умение детей связно рассказывать, владеть структурой связного высказывания, знать композицию повествования и описания </vt:lpstr>
      <vt:lpstr>Правильное понимание детьми задания «придумать» </vt:lpstr>
      <vt:lpstr>Существует  несколько вариантов  творческого рассказывания   </vt:lpstr>
      <vt:lpstr> условно   выделены следующие виды  творческого  рассказывания:  </vt:lpstr>
      <vt:lpstr>Планирование творческого рассказа </vt:lpstr>
      <vt:lpstr> Качество речи при составлении творческого рассказа определяется наличием   </vt:lpstr>
      <vt:lpstr>Слайд 21</vt:lpstr>
      <vt:lpstr>Анализ и оценка творческого рассказа 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детей творческому рассказыванию </dc:title>
  <dc:creator>Оля</dc:creator>
  <cp:lastModifiedBy>User</cp:lastModifiedBy>
  <cp:revision>13</cp:revision>
  <dcterms:created xsi:type="dcterms:W3CDTF">2014-02-17T12:57:41Z</dcterms:created>
  <dcterms:modified xsi:type="dcterms:W3CDTF">2014-10-07T23:37:43Z</dcterms:modified>
</cp:coreProperties>
</file>